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</dgm:ptLst>
  <dgm:cxnLst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 err="1"/>
              <a:t>Harta</a:t>
            </a:r>
            <a:r>
              <a:rPr lang="en-US" dirty="0"/>
              <a:t> e </a:t>
            </a:r>
            <a:r>
              <a:rPr lang="en-US" dirty="0" err="1"/>
              <a:t>Hotelit</a:t>
            </a:r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418067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B98FDAF-0BB4-4726-A005-AD513F2CD4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6296" y="1710046"/>
            <a:ext cx="8680862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9C88A-FCA1-452D-96C9-0BD6039A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Hotel Gallery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030C75-6C8A-48C1-A9AB-C9AABBB34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443" y="1866900"/>
            <a:ext cx="10939006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BF8ADE-5696-44C3-93EC-1F1754911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6493" y="938150"/>
            <a:ext cx="9619013" cy="458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5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14F7ED-052C-49BC-BA62-8D38A2087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161" y="1027693"/>
            <a:ext cx="9880270" cy="44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6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C3BFA6-6B1F-4D8C-B812-D7A9D161F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302" y="1077686"/>
            <a:ext cx="9963396" cy="47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1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614E7-35CE-4EE9-8158-B2F432C6B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423" y="1175657"/>
            <a:ext cx="10177153" cy="428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18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Earthy inspiration</Template>
  <TotalTime>0</TotalTime>
  <Words>5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Goudy Old Style</vt:lpstr>
      <vt:lpstr>Wingdings 2</vt:lpstr>
      <vt:lpstr>SlateVTI</vt:lpstr>
      <vt:lpstr>PowerPoint Presentation</vt:lpstr>
      <vt:lpstr>Harta e Hotelit</vt:lpstr>
      <vt:lpstr>Hotel Gallery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2022-03-20T03:42:48Z</dcterms:created>
  <dcterms:modified xsi:type="dcterms:W3CDTF">2022-03-20T03:52:44Z</dcterms:modified>
</cp:coreProperties>
</file>