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endParaRPr lang="en-US" dirty="0"/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dirty="0"/>
            <a:t>Jane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ftuar</a:t>
          </a:r>
          <a:r>
            <a:rPr lang="en-US" dirty="0"/>
            <a:t> </a:t>
          </a:r>
          <a:r>
            <a:rPr lang="en-US" dirty="0" err="1"/>
            <a:t>grupe</a:t>
          </a:r>
          <a:r>
            <a:rPr lang="en-US" dirty="0"/>
            <a:t> </a:t>
          </a:r>
          <a:r>
            <a:rPr lang="en-US" dirty="0" err="1"/>
            <a:t>dhe</a:t>
          </a:r>
          <a:r>
            <a:rPr lang="en-US" dirty="0"/>
            <a:t> </a:t>
          </a:r>
          <a:r>
            <a:rPr lang="en-US" dirty="0" err="1"/>
            <a:t>kengetare</a:t>
          </a:r>
          <a:r>
            <a:rPr lang="en-US" dirty="0"/>
            <a:t>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ndryshem</a:t>
          </a:r>
          <a:r>
            <a:rPr lang="en-US" dirty="0"/>
            <a:t>.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dirty="0"/>
            <a:t>Per </a:t>
          </a:r>
          <a:r>
            <a:rPr lang="en-US" dirty="0" err="1"/>
            <a:t>rezervime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kontaktoni</a:t>
          </a:r>
          <a:r>
            <a:rPr lang="en-US" dirty="0"/>
            <a:t> ne </a:t>
          </a:r>
          <a:r>
            <a:rPr lang="en-US" dirty="0" err="1"/>
            <a:t>whatsapp</a:t>
          </a:r>
          <a:r>
            <a:rPr lang="en-US" dirty="0"/>
            <a:t> </a:t>
          </a:r>
          <a:r>
            <a:rPr lang="en-US" dirty="0" err="1"/>
            <a:t>ose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telefononi</a:t>
          </a:r>
          <a:r>
            <a:rPr lang="en-US" dirty="0"/>
            <a:t> per </a:t>
          </a:r>
          <a:r>
            <a:rPr lang="en-US" dirty="0" err="1"/>
            <a:t>cdo</a:t>
          </a:r>
          <a:r>
            <a:rPr lang="en-US" dirty="0"/>
            <a:t> </a:t>
          </a:r>
          <a:r>
            <a:rPr lang="en-US" dirty="0" err="1"/>
            <a:t>informacion</a:t>
          </a:r>
          <a:r>
            <a:rPr lang="en-US" dirty="0"/>
            <a:t> !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 custLinFactNeighborX="-43" custLinFactNeighborY="12308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0" y="0"/>
          <a:ext cx="327596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300" kern="1200" dirty="0"/>
        </a:p>
      </dsp:txBody>
      <dsp:txXfrm>
        <a:off x="0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Jane </a:t>
          </a:r>
          <a:r>
            <a:rPr lang="en-US" sz="2300" kern="1200" dirty="0" err="1"/>
            <a:t>te</a:t>
          </a:r>
          <a:r>
            <a:rPr lang="en-US" sz="2300" kern="1200" dirty="0"/>
            <a:t> </a:t>
          </a:r>
          <a:r>
            <a:rPr lang="en-US" sz="2300" kern="1200" dirty="0" err="1"/>
            <a:t>ftuar</a:t>
          </a:r>
          <a:r>
            <a:rPr lang="en-US" sz="2300" kern="1200" dirty="0"/>
            <a:t> </a:t>
          </a:r>
          <a:r>
            <a:rPr lang="en-US" sz="2300" kern="1200" dirty="0" err="1"/>
            <a:t>grupe</a:t>
          </a:r>
          <a:r>
            <a:rPr lang="en-US" sz="2300" kern="1200" dirty="0"/>
            <a:t> </a:t>
          </a:r>
          <a:r>
            <a:rPr lang="en-US" sz="2300" kern="1200" dirty="0" err="1"/>
            <a:t>dhe</a:t>
          </a:r>
          <a:r>
            <a:rPr lang="en-US" sz="2300" kern="1200" dirty="0"/>
            <a:t> </a:t>
          </a:r>
          <a:r>
            <a:rPr lang="en-US" sz="2300" kern="1200" dirty="0" err="1"/>
            <a:t>kengetare</a:t>
          </a:r>
          <a:r>
            <a:rPr lang="en-US" sz="2300" kern="1200" dirty="0"/>
            <a:t> </a:t>
          </a:r>
          <a:r>
            <a:rPr lang="en-US" sz="2300" kern="1200" dirty="0" err="1"/>
            <a:t>te</a:t>
          </a:r>
          <a:r>
            <a:rPr lang="en-US" sz="2300" kern="1200" dirty="0"/>
            <a:t> </a:t>
          </a:r>
          <a:r>
            <a:rPr lang="en-US" sz="2300" kern="1200" dirty="0" err="1"/>
            <a:t>ndryshem</a:t>
          </a:r>
          <a:r>
            <a:rPr lang="en-US" sz="2300" kern="1200" dirty="0"/>
            <a:t>.</a:t>
          </a:r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Per </a:t>
          </a:r>
          <a:r>
            <a:rPr lang="en-US" sz="2300" kern="1200" dirty="0" err="1"/>
            <a:t>rezervime</a:t>
          </a:r>
          <a:r>
            <a:rPr lang="en-US" sz="2300" kern="1200" dirty="0"/>
            <a:t> </a:t>
          </a:r>
          <a:r>
            <a:rPr lang="en-US" sz="2300" kern="1200" dirty="0" err="1"/>
            <a:t>na</a:t>
          </a:r>
          <a:r>
            <a:rPr lang="en-US" sz="2300" kern="1200" dirty="0"/>
            <a:t> </a:t>
          </a:r>
          <a:r>
            <a:rPr lang="en-US" sz="2300" kern="1200" dirty="0" err="1"/>
            <a:t>kontaktoni</a:t>
          </a:r>
          <a:r>
            <a:rPr lang="en-US" sz="2300" kern="1200" dirty="0"/>
            <a:t> ne </a:t>
          </a:r>
          <a:r>
            <a:rPr lang="en-US" sz="2300" kern="1200" dirty="0" err="1"/>
            <a:t>whatsapp</a:t>
          </a:r>
          <a:r>
            <a:rPr lang="en-US" sz="2300" kern="1200" dirty="0"/>
            <a:t> </a:t>
          </a:r>
          <a:r>
            <a:rPr lang="en-US" sz="2300" kern="1200" dirty="0" err="1"/>
            <a:t>ose</a:t>
          </a:r>
          <a:r>
            <a:rPr lang="en-US" sz="2300" kern="1200" dirty="0"/>
            <a:t> </a:t>
          </a:r>
          <a:r>
            <a:rPr lang="en-US" sz="2300" kern="1200" dirty="0" err="1"/>
            <a:t>na</a:t>
          </a:r>
          <a:r>
            <a:rPr lang="en-US" sz="2300" kern="1200" dirty="0"/>
            <a:t> </a:t>
          </a:r>
          <a:r>
            <a:rPr lang="en-US" sz="2300" kern="1200" dirty="0" err="1"/>
            <a:t>telefononi</a:t>
          </a:r>
          <a:r>
            <a:rPr lang="en-US" sz="2300" kern="1200" dirty="0"/>
            <a:t> per </a:t>
          </a:r>
          <a:r>
            <a:rPr lang="en-US" sz="2300" kern="1200" dirty="0" err="1"/>
            <a:t>cdo</a:t>
          </a:r>
          <a:r>
            <a:rPr lang="en-US" sz="2300" kern="1200" dirty="0"/>
            <a:t> </a:t>
          </a:r>
          <a:r>
            <a:rPr lang="en-US" sz="2300" kern="1200" dirty="0" err="1"/>
            <a:t>informacion</a:t>
          </a:r>
          <a:r>
            <a:rPr lang="en-US" sz="2300" kern="1200" dirty="0"/>
            <a:t> !</a:t>
          </a:r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066" y="884605"/>
            <a:ext cx="9440034" cy="2648381"/>
          </a:xfrm>
        </p:spPr>
        <p:txBody>
          <a:bodyPr>
            <a:normAutofit/>
          </a:bodyPr>
          <a:lstStyle/>
          <a:p>
            <a:endParaRPr lang="en-US" sz="7200" dirty="0"/>
          </a:p>
        </p:txBody>
      </p:sp>
      <p:pic>
        <p:nvPicPr>
          <p:cNvPr id="2050" name="Picture 2" descr="Nightlife Cocktail Bar Drink Hd Wallpaper - Cocktails Hd - 1920x1080 -  Download HD Wallpaper - WallpaperTip">
            <a:extLst>
              <a:ext uri="{FF2B5EF4-FFF2-40B4-BE49-F238E27FC236}">
                <a16:creationId xmlns:a16="http://schemas.microsoft.com/office/drawing/2014/main" id="{C8E719E8-990B-45A1-885A-C67E9626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4436D4-5133-4FA6-90B1-2C7E1B486E8A}"/>
              </a:ext>
            </a:extLst>
          </p:cNvPr>
          <p:cNvSpPr txBox="1"/>
          <p:nvPr/>
        </p:nvSpPr>
        <p:spPr>
          <a:xfrm>
            <a:off x="2429376" y="2644169"/>
            <a:ext cx="7992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FF00"/>
                </a:solidFill>
              </a:rPr>
              <a:t>Emri</a:t>
            </a:r>
            <a:r>
              <a:rPr lang="en-US" sz="9600" b="1" dirty="0">
                <a:solidFill>
                  <a:srgbClr val="FFFF00"/>
                </a:solidFill>
              </a:rPr>
              <a:t> i </a:t>
            </a:r>
            <a:r>
              <a:rPr lang="en-US" sz="9600" b="1" dirty="0" err="1">
                <a:solidFill>
                  <a:srgbClr val="FFFF00"/>
                </a:solidFill>
              </a:rPr>
              <a:t>Lokalit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 err="1"/>
              <a:t>Informacione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132204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BB2795-CB82-4C5B-8CB7-1E4A4CBD4280}"/>
              </a:ext>
            </a:extLst>
          </p:cNvPr>
          <p:cNvSpPr txBox="1"/>
          <p:nvPr/>
        </p:nvSpPr>
        <p:spPr>
          <a:xfrm>
            <a:off x="1288473" y="3754582"/>
            <a:ext cx="252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cap="all"/>
            </a:pPr>
            <a:r>
              <a:rPr lang="en-US" dirty="0"/>
              <a:t>Ne </a:t>
            </a:r>
            <a:r>
              <a:rPr lang="en-US" dirty="0" err="1"/>
              <a:t>ambjentet</a:t>
            </a:r>
            <a:r>
              <a:rPr lang="en-US" dirty="0"/>
              <a:t> </a:t>
            </a:r>
            <a:r>
              <a:rPr lang="en-US" dirty="0" err="1"/>
              <a:t>tona</a:t>
            </a:r>
            <a:r>
              <a:rPr lang="en-US" dirty="0"/>
              <a:t> </a:t>
            </a:r>
            <a:r>
              <a:rPr lang="en-US" dirty="0" err="1"/>
              <a:t>organizohen</a:t>
            </a:r>
            <a:r>
              <a:rPr lang="en-US" dirty="0"/>
              <a:t> </a:t>
            </a:r>
            <a:r>
              <a:rPr lang="en-US" dirty="0" err="1"/>
              <a:t>evente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 </a:t>
            </a:r>
            <a:r>
              <a:rPr lang="en-US" dirty="0" err="1"/>
              <a:t>cdo</a:t>
            </a:r>
            <a:r>
              <a:rPr lang="en-US" dirty="0"/>
              <a:t> </a:t>
            </a:r>
            <a:r>
              <a:rPr lang="en-US" dirty="0" err="1"/>
              <a:t>fundjave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rrio B lounge bar by Ardi CC, Pristina – Kosovo">
            <a:extLst>
              <a:ext uri="{FF2B5EF4-FFF2-40B4-BE49-F238E27FC236}">
                <a16:creationId xmlns:a16="http://schemas.microsoft.com/office/drawing/2014/main" id="{3728B431-B599-4598-8A9D-3BCE1FF38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50" y="564279"/>
            <a:ext cx="4297082" cy="286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XX Bar &amp; Lounge / Curiosity | ArchDaily">
            <a:extLst>
              <a:ext uri="{FF2B5EF4-FFF2-40B4-BE49-F238E27FC236}">
                <a16:creationId xmlns:a16="http://schemas.microsoft.com/office/drawing/2014/main" id="{9560ED43-4691-4877-9111-84E7E2EB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70" y="1149631"/>
            <a:ext cx="4059814" cy="3251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cktail Lounge Introduction - King Of Cups">
            <a:extLst>
              <a:ext uri="{FF2B5EF4-FFF2-40B4-BE49-F238E27FC236}">
                <a16:creationId xmlns:a16="http://schemas.microsoft.com/office/drawing/2014/main" id="{1E1DFD67-D7FB-4670-AED3-1CDD79163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76" y="3857833"/>
            <a:ext cx="4059813" cy="243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68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Earthy inspiration</Template>
  <TotalTime>0</TotalTime>
  <Words>39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Goudy Old Style</vt:lpstr>
      <vt:lpstr>Wingdings 2</vt:lpstr>
      <vt:lpstr>SlateVTI</vt:lpstr>
      <vt:lpstr>PowerPoint Presentation</vt:lpstr>
      <vt:lpstr>Informacione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2022-03-12T19:54:34Z</dcterms:created>
  <dcterms:modified xsi:type="dcterms:W3CDTF">2022-03-12T20:16:19Z</dcterms:modified>
</cp:coreProperties>
</file>