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2" r:id="rId5"/>
    <p:sldId id="278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  <a:gs pos="2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3C583A7A-7CB8-296C-81F8-BD4423358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00" y1="72422" x2="37500" y2="72422"/>
                        <a14:foregroundMark x1="43828" y1="74922" x2="43828" y2="74922"/>
                        <a14:foregroundMark x1="49375" y1="76719" x2="49375" y2="76719"/>
                        <a14:foregroundMark x1="56797" y1="74219" x2="56797" y2="74219"/>
                        <a14:foregroundMark x1="59297" y1="72266" x2="60000" y2="71875"/>
                        <a14:foregroundMark x1="56406" y1="56406" x2="56406" y2="56406"/>
                        <a14:foregroundMark x1="36094" y1="24141" x2="36094" y2="24141"/>
                        <a14:foregroundMark x1="41094" y1="20703" x2="41094" y2="20703"/>
                        <a14:foregroundMark x1="45078" y1="23750" x2="45078" y2="23750"/>
                        <a14:foregroundMark x1="50469" y1="23984" x2="50469" y2="23984"/>
                        <a14:foregroundMark x1="58984" y1="27031" x2="58984" y2="27031"/>
                        <a14:foregroundMark x1="61641" y1="23047" x2="61641" y2="23047"/>
                        <a14:backgroundMark x1="49609" y1="71875" x2="49609" y2="71875"/>
                        <a14:backgroundMark x1="44922" y1="73672" x2="44922" y2="73672"/>
                        <a14:backgroundMark x1="51719" y1="22188" x2="51719" y2="22188"/>
                        <a14:backgroundMark x1="51719" y1="22188" x2="51719" y2="2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0256" y="5850839"/>
            <a:ext cx="1061744" cy="106174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EDA4A02-4CD4-3297-05D2-DC2C92C83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85" y1="50000" x2="45185" y2="50000"/>
                        <a14:foregroundMark x1="44074" y1="47222" x2="45833" y2="40741"/>
                        <a14:foregroundMark x1="56574" y1="47407" x2="56574" y2="54722"/>
                        <a14:foregroundMark x1="56574" y1="54722" x2="56667" y2="54907"/>
                        <a14:foregroundMark x1="66667" y1="55833" x2="67778" y2="51481"/>
                        <a14:foregroundMark x1="73241" y1="42407" x2="73796" y2="55000"/>
                        <a14:foregroundMark x1="82130" y1="53056" x2="80185" y2="46019"/>
                        <a14:foregroundMark x1="80185" y1="46019" x2="80741" y2="45185"/>
                        <a14:foregroundMark x1="39167" y1="62222" x2="39167" y2="62222"/>
                        <a14:foregroundMark x1="39074" y1="63611" x2="38889" y2="62685"/>
                        <a14:foregroundMark x1="42407" y1="63056" x2="42407" y2="62500"/>
                        <a14:foregroundMark x1="41296" y1="63981" x2="41296" y2="63796"/>
                        <a14:foregroundMark x1="66111" y1="41944" x2="66667" y2="43519"/>
                        <a14:foregroundMark x1="66912" y1="63333" x2="66852" y2="64352"/>
                        <a14:foregroundMark x1="66944" y1="62778" x2="66912" y2="63333"/>
                        <a14:foregroundMark x1="74047" y1="61766" x2="75992" y2="61681"/>
                        <a14:foregroundMark x1="61893" y1="62300" x2="62358" y2="62280"/>
                        <a14:foregroundMark x1="52529" y1="62711" x2="54561" y2="62622"/>
                        <a14:foregroundMark x1="49812" y1="62831" x2="51167" y2="62771"/>
                        <a14:foregroundMark x1="45942" y1="63000" x2="47013" y2="62953"/>
                        <a14:foregroundMark x1="40463" y1="63241" x2="43750" y2="63097"/>
                        <a14:foregroundMark x1="85160" y1="62407" x2="87407" y2="62685"/>
                        <a14:foregroundMark x1="45463" y1="49907" x2="45278" y2="54444"/>
                        <a14:foregroundMark x1="69680" y1="71574" x2="48889" y2="71574"/>
                        <a14:foregroundMark x1="76481" y1="71574" x2="73627" y2="71574"/>
                        <a14:foregroundMark x1="70185" y1="69074" x2="71852" y2="69167"/>
                        <a14:foregroundMark x1="63056" y1="63241" x2="63056" y2="63241"/>
                        <a14:foregroundMark x1="63241" y1="62685" x2="63056" y2="62685"/>
                        <a14:foregroundMark x1="65093" y1="61296" x2="64722" y2="60556"/>
                        <a14:foregroundMark x1="65417" y1="61944" x2="65093" y2="61296"/>
                        <a14:foregroundMark x1="65556" y1="62222" x2="65417" y2="61944"/>
                        <a14:foregroundMark x1="63241" y1="60833" x2="63241" y2="60833"/>
                        <a14:foregroundMark x1="41296" y1="61852" x2="41296" y2="61852"/>
                        <a14:foregroundMark x1="39630" y1="60278" x2="39630" y2="60278"/>
                        <a14:foregroundMark x1="37500" y1="60833" x2="37500" y2="60833"/>
                        <a14:foregroundMark x1="44074" y1="62963" x2="44074" y2="62963"/>
                        <a14:foregroundMark x1="47685" y1="62407" x2="47685" y2="62407"/>
                        <a14:foregroundMark x1="49167" y1="63611" x2="49167" y2="63611"/>
                        <a14:foregroundMark x1="49444" y1="61667" x2="49444" y2="61667"/>
                        <a14:foregroundMark x1="55741" y1="62407" x2="55741" y2="62407"/>
                        <a14:foregroundMark x1="57778" y1="62407" x2="57778" y2="62407"/>
                        <a14:foregroundMark x1="58241" y1="60463" x2="58241" y2="60463"/>
                        <a14:foregroundMark x1="68333" y1="62222" x2="68333" y2="62222"/>
                        <a14:foregroundMark x1="70278" y1="62778" x2="70278" y2="62778"/>
                        <a14:foregroundMark x1="75000" y1="61111" x2="75000" y2="61111"/>
                        <a14:foregroundMark x1="73333" y1="63056" x2="73333" y2="63056"/>
                        <a14:foregroundMark x1="88611" y1="61852" x2="88611" y2="61852"/>
                        <a14:foregroundMark x1="88611" y1="60741" x2="88611" y2="60741"/>
                        <a14:foregroundMark x1="87685" y1="60556" x2="87685" y2="60556"/>
                        <a14:foregroundMark x1="85741" y1="60556" x2="85741" y2="60556"/>
                        <a14:foregroundMark x1="78889" y1="62407" x2="78889" y2="62407"/>
                        <a14:foregroundMark x1="81111" y1="61111" x2="81111" y2="61111"/>
                        <a14:foregroundMark x1="82407" y1="62778" x2="82407" y2="62778"/>
                        <a14:foregroundMark x1="84444" y1="62963" x2="84444" y2="62963"/>
                        <a14:foregroundMark x1="60556" y1="62963" x2="60556" y2="62963"/>
                        <a14:foregroundMark x1="75463" y1="61296" x2="75463" y2="61296"/>
                        <a14:backgroundMark x1="40278" y1="62500" x2="40278" y2="62500"/>
                        <a14:backgroundMark x1="62222" y1="61852" x2="62222" y2="61852"/>
                        <a14:backgroundMark x1="62222" y1="61852" x2="62222" y2="61852"/>
                        <a14:backgroundMark x1="62222" y1="61852" x2="62222" y2="61852"/>
                        <a14:backgroundMark x1="62222" y1="61852" x2="62222" y2="61574"/>
                        <a14:backgroundMark x1="62500" y1="63611" x2="61944" y2="63241"/>
                        <a14:backgroundMark x1="71574" y1="61296" x2="72685" y2="62685"/>
                        <a14:backgroundMark x1="78101" y1="62407" x2="78333" y2="62685"/>
                        <a14:backgroundMark x1="77175" y1="61296" x2="78101" y2="62407"/>
                        <a14:backgroundMark x1="76944" y1="61019" x2="77175" y2="61296"/>
                        <a14:backgroundMark x1="83333" y1="63333" x2="83333" y2="63333"/>
                        <a14:backgroundMark x1="81667" y1="62130" x2="81667" y2="62130"/>
                        <a14:backgroundMark x1="85000" y1="62222" x2="85000" y2="62222"/>
                        <a14:backgroundMark x1="86389" y1="62500" x2="86389" y2="62500"/>
                        <a14:backgroundMark x1="85000" y1="62500" x2="85000" y2="62500"/>
                        <a14:backgroundMark x1="80000" y1="63056" x2="80000" y2="63056"/>
                        <a14:backgroundMark x1="80185" y1="61296" x2="80185" y2="61296"/>
                        <a14:backgroundMark x1="83241" y1="62685" x2="83241" y2="62685"/>
                        <a14:backgroundMark x1="83241" y1="62222" x2="83241" y2="62222"/>
                        <a14:backgroundMark x1="83333" y1="62222" x2="83333" y2="62222"/>
                        <a14:backgroundMark x1="75463" y1="61944" x2="75463" y2="61944"/>
                        <a14:backgroundMark x1="70833" y1="61852" x2="70833" y2="61852"/>
                        <a14:backgroundMark x1="71944" y1="71019" x2="71944" y2="71019"/>
                        <a14:backgroundMark x1="75833" y1="71296" x2="75833" y2="71296"/>
                        <a14:backgroundMark x1="73889" y1="71296" x2="73889" y2="71296"/>
                        <a14:backgroundMark x1="76389" y1="71296" x2="76389" y2="71296"/>
                        <a14:backgroundMark x1="49630" y1="71389" x2="49630" y2="71389"/>
                        <a14:backgroundMark x1="51481" y1="70556" x2="51481" y2="70556"/>
                        <a14:backgroundMark x1="54167" y1="71019" x2="54167" y2="71019"/>
                        <a14:backgroundMark x1="58611" y1="70741" x2="58611" y2="70741"/>
                        <a14:backgroundMark x1="62685" y1="70741" x2="62685" y2="70741"/>
                        <a14:backgroundMark x1="66111" y1="71852" x2="66111" y2="71852"/>
                        <a14:backgroundMark x1="66574" y1="70741" x2="66574" y2="70741"/>
                        <a14:backgroundMark x1="68333" y1="71296" x2="68333" y2="71296"/>
                        <a14:backgroundMark x1="68056" y1="69907" x2="68056" y2="69907"/>
                        <a14:backgroundMark x1="69722" y1="71574" x2="69722" y2="71574"/>
                        <a14:backgroundMark x1="71389" y1="71667" x2="71389" y2="71667"/>
                        <a14:backgroundMark x1="71667" y1="71389" x2="71574" y2="72685"/>
                        <a14:backgroundMark x1="57158" y1="62407" x2="57130" y2="62130"/>
                        <a14:backgroundMark x1="57222" y1="63056" x2="57158" y2="62407"/>
                        <a14:backgroundMark x1="60000" y1="62963" x2="60000" y2="61111"/>
                        <a14:backgroundMark x1="60000" y1="64630" x2="60000" y2="62963"/>
                        <a14:backgroundMark x1="63250" y1="62699" x2="64167" y2="62407"/>
                        <a14:backgroundMark x1="67407" y1="63333" x2="67407" y2="63333"/>
                        <a14:backgroundMark x1="67778" y1="62407" x2="67778" y2="62407"/>
                        <a14:backgroundMark x1="67500" y1="61944" x2="67500" y2="61944"/>
                        <a14:backgroundMark x1="81389" y1="61852" x2="81389" y2="61852"/>
                        <a14:backgroundMark x1="75741" y1="61852" x2="75741" y2="61852"/>
                        <a14:backgroundMark x1="75833" y1="61389" x2="75833" y2="61389"/>
                        <a14:backgroundMark x1="75833" y1="61667" x2="75833" y2="61667"/>
                        <a14:backgroundMark x1="75556" y1="61574" x2="75556" y2="61574"/>
                        <a14:backgroundMark x1="75556" y1="61574" x2="75556" y2="61574"/>
                        <a14:backgroundMark x1="75185" y1="61667" x2="75185" y2="61667"/>
                        <a14:backgroundMark x1="59304" y1="62963" x2="59630" y2="64722"/>
                        <a14:backgroundMark x1="59167" y1="62222" x2="59304" y2="62963"/>
                        <a14:backgroundMark x1="55556" y1="64907" x2="55000" y2="63796"/>
                        <a14:backgroundMark x1="55000" y1="62685" x2="55000" y2="62685"/>
                        <a14:backgroundMark x1="55185" y1="62407" x2="55185" y2="62778"/>
                        <a14:backgroundMark x1="53519" y1="62963" x2="53519" y2="62963"/>
                        <a14:backgroundMark x1="53611" y1="62963" x2="53611" y2="62963"/>
                        <a14:backgroundMark x1="53611" y1="62407" x2="53611" y2="62407"/>
                        <a14:backgroundMark x1="53611" y1="63241" x2="53611" y2="63241"/>
                        <a14:backgroundMark x1="53611" y1="62500" x2="53611" y2="62963"/>
                        <a14:backgroundMark x1="51481" y1="62500" x2="52130" y2="63056"/>
                        <a14:backgroundMark x1="49074" y1="62685" x2="48889" y2="63611"/>
                        <a14:backgroundMark x1="47222" y1="63519" x2="46944" y2="64167"/>
                        <a14:backgroundMark x1="47130" y1="63333" x2="47130" y2="63889"/>
                        <a14:backgroundMark x1="43796" y1="62963" x2="43796" y2="62500"/>
                        <a14:backgroundMark x1="43796" y1="63241" x2="43796" y2="62963"/>
                        <a14:backgroundMark x1="46852" y1="63056" x2="46852" y2="63056"/>
                        <a14:backgroundMark x1="74907" y1="60741" x2="74907" y2="60741"/>
                        <a14:backgroundMark x1="88241" y1="62130" x2="88241" y2="62130"/>
                        <a14:backgroundMark x1="83519" y1="62407" x2="83519" y2="62407"/>
                        <a14:backgroundMark x1="84907" y1="62407" x2="84907" y2="62407"/>
                        <a14:backgroundMark x1="86574" y1="62685" x2="86574" y2="62685"/>
                        <a14:backgroundMark x1="79907" y1="61667" x2="79907" y2="61667"/>
                        <a14:backgroundMark x1="81852" y1="62222" x2="81852" y2="62222"/>
                        <a14:backgroundMark x1="81852" y1="61944" x2="81852" y2="61944"/>
                        <a14:backgroundMark x1="61944" y1="62407" x2="61944" y2="62407"/>
                        <a14:backgroundMark x1="62222" y1="62222" x2="62222" y2="62222"/>
                        <a14:backgroundMark x1="62500" y1="62500" x2="62500" y2="62500"/>
                        <a14:backgroundMark x1="62222" y1="62500" x2="62222" y2="62500"/>
                        <a14:backgroundMark x1="62500" y1="62407" x2="62500" y2="62407"/>
                        <a14:backgroundMark x1="64907" y1="61296" x2="64907" y2="61296"/>
                        <a14:backgroundMark x1="65278" y1="61111" x2="65278" y2="61111"/>
                        <a14:backgroundMark x1="65278" y1="61296" x2="65278" y2="61296"/>
                        <a14:backgroundMark x1="65278" y1="61296" x2="65278" y2="61296"/>
                        <a14:backgroundMark x1="74907" y1="61574" x2="74907" y2="61574"/>
                        <a14:backgroundMark x1="75000" y1="61111" x2="75000" y2="61111"/>
                        <a14:backgroundMark x1="66019" y1="71296" x2="66019" y2="71296"/>
                        <a14:backgroundMark x1="61019" y1="72130" x2="61019" y2="72130"/>
                        <a14:backgroundMark x1="61019" y1="71944" x2="61019" y2="71944"/>
                        <a14:backgroundMark x1="61019" y1="71667" x2="61019" y2="71667"/>
                        <a14:backgroundMark x1="57222" y1="71574" x2="57222" y2="71574"/>
                        <a14:backgroundMark x1="57130" y1="69907" x2="57130" y2="69907"/>
                        <a14:backgroundMark x1="57130" y1="71111" x2="57130" y2="71111"/>
                        <a14:backgroundMark x1="59907" y1="71389" x2="59907" y2="71389"/>
                        <a14:backgroundMark x1="52685" y1="71944" x2="52685" y2="71944"/>
                        <a14:backgroundMark x1="52778" y1="71389" x2="52778" y2="71389"/>
                        <a14:backgroundMark x1="54444" y1="71667" x2="54444" y2="71667"/>
                        <a14:backgroundMark x1="55556" y1="71667" x2="55556" y2="71667"/>
                        <a14:backgroundMark x1="49722" y1="71944" x2="49722" y2="71944"/>
                        <a14:backgroundMark x1="49630" y1="71852" x2="49630" y2="71852"/>
                        <a14:backgroundMark x1="49630" y1="71574" x2="49630" y2="71574"/>
                        <a14:backgroundMark x1="49630" y1="71574" x2="49630" y2="71574"/>
                        <a14:backgroundMark x1="49722" y1="71667" x2="49722" y2="71667"/>
                        <a14:backgroundMark x1="49722" y1="71667" x2="49722" y2="71667"/>
                        <a14:backgroundMark x1="49722" y1="71667" x2="49722" y2="71667"/>
                        <a14:backgroundMark x1="49722" y1="71667" x2="49722" y2="71667"/>
                        <a14:backgroundMark x1="49722" y1="71389" x2="49722" y2="71389"/>
                        <a14:backgroundMark x1="49722" y1="71389" x2="49722" y2="718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3175" y="-1809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9749D939-F36D-420C-B21D-EA07C4FD2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4" y="547806"/>
            <a:ext cx="4910032" cy="5670113"/>
          </a:xfrm>
          <a:prstGeom prst="rect">
            <a:avLst/>
          </a:prstGeom>
        </p:spPr>
      </p:pic>
      <p:pic>
        <p:nvPicPr>
          <p:cNvPr id="10" name="Picture 9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AB70A794-C3D9-D672-F68E-C15AAE873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887" b="-3"/>
          <a:stretch/>
        </p:blipFill>
        <p:spPr>
          <a:xfrm>
            <a:off x="1509806" y="1064806"/>
            <a:ext cx="3897108" cy="4633350"/>
          </a:xfrm>
          <a:prstGeom prst="rect">
            <a:avLst/>
          </a:prstGeom>
          <a:ln w="50800" cap="rnd">
            <a:noFill/>
          </a:ln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AFEBECF-D3BF-4232-9418-751244FB5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48" y="547806"/>
            <a:ext cx="4910032" cy="5670113"/>
          </a:xfrm>
          <a:prstGeom prst="rect">
            <a:avLst/>
          </a:prstGeom>
        </p:spPr>
      </p:pic>
      <p:pic>
        <p:nvPicPr>
          <p:cNvPr id="12" name="Picture 11" descr="A picture containing text, building, outdoor, house&#10;&#10;Description automatically generated">
            <a:extLst>
              <a:ext uri="{FF2B5EF4-FFF2-40B4-BE49-F238E27FC236}">
                <a16:creationId xmlns:a16="http://schemas.microsoft.com/office/drawing/2014/main" id="{5C041DAF-D580-3F2D-C751-64FDE09D8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758" y="1327634"/>
            <a:ext cx="4202731" cy="4202731"/>
          </a:xfrm>
          <a:prstGeom prst="rect">
            <a:avLst/>
          </a:prstGeom>
        </p:spPr>
      </p:pic>
      <p:pic>
        <p:nvPicPr>
          <p:cNvPr id="16" name="Picture 1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3C583A7A-7CB8-296C-81F8-BD4423358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7500" y1="72422" x2="37500" y2="72422"/>
                        <a14:foregroundMark x1="43828" y1="74922" x2="43828" y2="74922"/>
                        <a14:foregroundMark x1="49375" y1="76719" x2="49375" y2="76719"/>
                        <a14:foregroundMark x1="56797" y1="74219" x2="56797" y2="74219"/>
                        <a14:foregroundMark x1="59297" y1="72266" x2="60000" y2="71875"/>
                        <a14:foregroundMark x1="56406" y1="56406" x2="56406" y2="56406"/>
                        <a14:foregroundMark x1="36094" y1="24141" x2="36094" y2="24141"/>
                        <a14:foregroundMark x1="41094" y1="20703" x2="41094" y2="20703"/>
                        <a14:foregroundMark x1="45078" y1="23750" x2="45078" y2="23750"/>
                        <a14:foregroundMark x1="50469" y1="23984" x2="50469" y2="23984"/>
                        <a14:foregroundMark x1="58984" y1="27031" x2="58984" y2="27031"/>
                        <a14:foregroundMark x1="61641" y1="23047" x2="61641" y2="23047"/>
                        <a14:backgroundMark x1="49609" y1="71875" x2="49609" y2="71875"/>
                        <a14:backgroundMark x1="44922" y1="73672" x2="44922" y2="73672"/>
                        <a14:backgroundMark x1="51719" y1="22188" x2="51719" y2="22188"/>
                        <a14:backgroundMark x1="51719" y1="22188" x2="51719" y2="2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0256" y="5850839"/>
            <a:ext cx="1061744" cy="10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9749D939-F36D-420C-B21D-EA07C4FD2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4" y="547806"/>
            <a:ext cx="4910032" cy="5670113"/>
          </a:xfrm>
          <a:prstGeom prst="rect">
            <a:avLst/>
          </a:prstGeom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A1DB1CD-61F7-0E71-E81B-CDFD9ABFFE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2" r="12266" b="-3"/>
          <a:stretch/>
        </p:blipFill>
        <p:spPr>
          <a:xfrm>
            <a:off x="1509806" y="1064806"/>
            <a:ext cx="3897108" cy="4633350"/>
          </a:xfrm>
          <a:prstGeom prst="rect">
            <a:avLst/>
          </a:prstGeom>
          <a:ln w="50800" cap="rnd">
            <a:noFill/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AFEBECF-D3BF-4232-9418-751244FB5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48" y="547806"/>
            <a:ext cx="4910032" cy="5670113"/>
          </a:xfrm>
          <a:prstGeom prst="rect">
            <a:avLst/>
          </a:prstGeom>
        </p:spPr>
      </p:pic>
      <p:pic>
        <p:nvPicPr>
          <p:cNvPr id="3" name="Picture 2" descr="A picture containing indoor, wall, ceiling, appliance&#10;&#10;Description automatically generated">
            <a:extLst>
              <a:ext uri="{FF2B5EF4-FFF2-40B4-BE49-F238E27FC236}">
                <a16:creationId xmlns:a16="http://schemas.microsoft.com/office/drawing/2014/main" id="{DB5FD363-0CAC-6065-AC99-5B1FDECFAA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555" r="1" b="15408"/>
          <a:stretch/>
        </p:blipFill>
        <p:spPr>
          <a:xfrm>
            <a:off x="6741570" y="1064806"/>
            <a:ext cx="3897108" cy="4633350"/>
          </a:xfrm>
          <a:prstGeom prst="rect">
            <a:avLst/>
          </a:prstGeom>
          <a:ln w="50800" cap="rnd">
            <a:noFill/>
          </a:ln>
        </p:spPr>
      </p:pic>
      <p:pic>
        <p:nvPicPr>
          <p:cNvPr id="13" name="Picture 12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429852F5-2F83-66E3-5E3D-04AD7CD70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500" y1="72422" x2="37500" y2="72422"/>
                        <a14:foregroundMark x1="43828" y1="74922" x2="43828" y2="74922"/>
                        <a14:foregroundMark x1="49375" y1="76719" x2="49375" y2="76719"/>
                        <a14:foregroundMark x1="56797" y1="74219" x2="56797" y2="74219"/>
                        <a14:foregroundMark x1="59297" y1="72266" x2="60000" y2="71875"/>
                        <a14:foregroundMark x1="56406" y1="56406" x2="56406" y2="56406"/>
                        <a14:foregroundMark x1="36094" y1="24141" x2="36094" y2="24141"/>
                        <a14:foregroundMark x1="41094" y1="20703" x2="41094" y2="20703"/>
                        <a14:foregroundMark x1="45078" y1="23750" x2="45078" y2="23750"/>
                        <a14:foregroundMark x1="50469" y1="23984" x2="50469" y2="23984"/>
                        <a14:foregroundMark x1="58984" y1="27031" x2="58984" y2="27031"/>
                        <a14:foregroundMark x1="61641" y1="23047" x2="61641" y2="23047"/>
                        <a14:backgroundMark x1="49609" y1="71875" x2="49609" y2="71875"/>
                        <a14:backgroundMark x1="44922" y1="73672" x2="44922" y2="73672"/>
                        <a14:backgroundMark x1="51719" y1="22188" x2="51719" y2="22188"/>
                        <a14:backgroundMark x1="51719" y1="22188" x2="51719" y2="2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0256" y="5850839"/>
            <a:ext cx="1061744" cy="10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49D939-F36D-420C-B21D-EA07C4FD2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4" y="547806"/>
            <a:ext cx="4910032" cy="5670113"/>
          </a:xfrm>
          <a:prstGeom prst="rect">
            <a:avLst/>
          </a:prstGeom>
        </p:spPr>
      </p:pic>
      <p:pic>
        <p:nvPicPr>
          <p:cNvPr id="4" name="Picture 3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002A854F-D278-8E04-B96B-51D6EDD5B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6" r="10291" b="-3"/>
          <a:stretch/>
        </p:blipFill>
        <p:spPr>
          <a:xfrm>
            <a:off x="1509806" y="1064806"/>
            <a:ext cx="3897108" cy="4633350"/>
          </a:xfrm>
          <a:prstGeom prst="rect">
            <a:avLst/>
          </a:prstGeom>
          <a:ln w="50800" cap="rnd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FEBECF-D3BF-4232-9418-751244FB5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48" y="547806"/>
            <a:ext cx="4910032" cy="5670113"/>
          </a:xfrm>
          <a:prstGeom prst="rect">
            <a:avLst/>
          </a:prstGeom>
        </p:spPr>
      </p:pic>
      <p:pic>
        <p:nvPicPr>
          <p:cNvPr id="9" name="Picture 8" descr="A picture containing text, outdoor, building, house&#10;&#10;Description automatically generated">
            <a:extLst>
              <a:ext uri="{FF2B5EF4-FFF2-40B4-BE49-F238E27FC236}">
                <a16:creationId xmlns:a16="http://schemas.microsoft.com/office/drawing/2014/main" id="{06B1F9D1-23A8-C69A-C0CF-ADA0207B9A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7" r="12790" b="-3"/>
          <a:stretch/>
        </p:blipFill>
        <p:spPr>
          <a:xfrm>
            <a:off x="6741570" y="1064806"/>
            <a:ext cx="3897108" cy="4633350"/>
          </a:xfrm>
          <a:prstGeom prst="rect">
            <a:avLst/>
          </a:prstGeom>
          <a:ln w="50800" cap="rnd">
            <a:noFill/>
          </a:ln>
        </p:spPr>
      </p:pic>
      <p:pic>
        <p:nvPicPr>
          <p:cNvPr id="12" name="Picture 11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BE52561E-B98C-72A0-7B9F-32A9AFBD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500" y1="72422" x2="37500" y2="72422"/>
                        <a14:foregroundMark x1="43828" y1="74922" x2="43828" y2="74922"/>
                        <a14:foregroundMark x1="49375" y1="76719" x2="49375" y2="76719"/>
                        <a14:foregroundMark x1="56797" y1="74219" x2="56797" y2="74219"/>
                        <a14:foregroundMark x1="59297" y1="72266" x2="60000" y2="71875"/>
                        <a14:foregroundMark x1="56406" y1="56406" x2="56406" y2="56406"/>
                        <a14:foregroundMark x1="36094" y1="24141" x2="36094" y2="24141"/>
                        <a14:foregroundMark x1="41094" y1="20703" x2="41094" y2="20703"/>
                        <a14:foregroundMark x1="45078" y1="23750" x2="45078" y2="23750"/>
                        <a14:foregroundMark x1="50469" y1="23984" x2="50469" y2="23984"/>
                        <a14:foregroundMark x1="58984" y1="27031" x2="58984" y2="27031"/>
                        <a14:foregroundMark x1="61641" y1="23047" x2="61641" y2="23047"/>
                        <a14:backgroundMark x1="49609" y1="71875" x2="49609" y2="71875"/>
                        <a14:backgroundMark x1="44922" y1="73672" x2="44922" y2="73672"/>
                        <a14:backgroundMark x1="51719" y1="22188" x2="51719" y2="22188"/>
                        <a14:backgroundMark x1="51719" y1="22188" x2="51719" y2="2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0256" y="5850839"/>
            <a:ext cx="1061744" cy="10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1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{52F51E7E-FE33-4424-90AC-0B099004E38C}tf55705232_win32</Template>
  <TotalTime>12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Goudy Old Style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Endri Alushaj</dc:creator>
  <cp:lastModifiedBy>Endri Alushaj</cp:lastModifiedBy>
  <cp:revision>1</cp:revision>
  <dcterms:created xsi:type="dcterms:W3CDTF">2022-06-08T00:39:05Z</dcterms:created>
  <dcterms:modified xsi:type="dcterms:W3CDTF">2022-06-08T00:51:45Z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